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</p:sldMasterIdLst>
  <p:notesMasterIdLst>
    <p:notesMasterId r:id="rId68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317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71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66" Type="http://schemas.openxmlformats.org/officeDocument/2006/relationships/slide" Target="slides/slide61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56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presProps" Target="presProps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IN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19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IN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19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IN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19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IN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19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C47ADBC1-6DEC-42AD-BE4F-853D7791A439}" type="slidenum">
              <a:rPr lang="en-IN" sz="1400" b="0" strike="noStrike" spc="-1">
                <a:latin typeface="Times New Roman"/>
              </a:rPr>
              <a:t>‹#›</a:t>
            </a:fld>
            <a:endParaRPr lang="en-IN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73120" y="1336680"/>
            <a:ext cx="6413040" cy="3607920"/>
          </a:xfrm>
          <a:prstGeom prst="rect">
            <a:avLst/>
          </a:prstGeom>
        </p:spPr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755640" y="5145120"/>
            <a:ext cx="6048000" cy="420984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IN" sz="2000" b="0" strike="noStrike" spc="-1">
              <a:latin typeface="Arial"/>
            </a:endParaRPr>
          </a:p>
        </p:txBody>
      </p:sp>
      <p:sp>
        <p:nvSpPr>
          <p:cNvPr id="263" name="TextShape 3"/>
          <p:cNvSpPr txBox="1"/>
          <p:nvPr/>
        </p:nvSpPr>
        <p:spPr>
          <a:xfrm>
            <a:off x="4281480" y="10155240"/>
            <a:ext cx="3276360" cy="5360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DC705D32-AD9B-469A-B365-1014BAAFE52D}" type="slidenum">
              <a:rPr lang="en-US" sz="1200" b="0" strike="noStrike" spc="-1">
                <a:latin typeface="Times New Roman"/>
              </a:rPr>
              <a:t>59</a:t>
            </a:fld>
            <a:endParaRPr lang="en-IN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080" cy="53064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080" cy="53064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080" cy="53064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080" cy="53064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080" cy="53064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5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tile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1523880" y="1122480"/>
            <a:ext cx="9143280" cy="2386800"/>
          </a:xfrm>
          <a:prstGeom prst="rect">
            <a:avLst/>
          </a:prstGeom>
          <a:blipFill rotWithShape="0">
            <a:blip r:embed="rId2"/>
            <a:tile/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6000" b="1" strike="noStrike" spc="-1">
                <a:solidFill>
                  <a:srgbClr val="000000"/>
                </a:solidFill>
                <a:latin typeface="Arial Narrow"/>
                <a:ea typeface="DejaVu Sans"/>
              </a:rPr>
              <a:t>Hiring Working Professionals for short term Work</a:t>
            </a:r>
            <a:endParaRPr lang="en-IN" sz="6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Picture 2"/>
          <p:cNvPicPr/>
          <p:nvPr/>
        </p:nvPicPr>
        <p:blipFill>
          <a:blip r:embed="rId2"/>
          <a:srcRect l="4077" t="11780"/>
          <a:stretch/>
        </p:blipFill>
        <p:spPr>
          <a:xfrm>
            <a:off x="497160" y="550440"/>
            <a:ext cx="11694240" cy="6049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Picture 2"/>
          <p:cNvPicPr/>
          <p:nvPr/>
        </p:nvPicPr>
        <p:blipFill>
          <a:blip r:embed="rId2"/>
          <a:srcRect l="3787" t="12168"/>
          <a:stretch/>
        </p:blipFill>
        <p:spPr>
          <a:xfrm>
            <a:off x="310680" y="417240"/>
            <a:ext cx="11729520" cy="6022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Picture 7"/>
          <p:cNvPicPr/>
          <p:nvPr/>
        </p:nvPicPr>
        <p:blipFill>
          <a:blip r:embed="rId2"/>
          <a:srcRect l="3931" t="12294"/>
          <a:stretch/>
        </p:blipFill>
        <p:spPr>
          <a:xfrm>
            <a:off x="479520" y="843480"/>
            <a:ext cx="11711880" cy="6013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Picture 2"/>
          <p:cNvPicPr/>
          <p:nvPr/>
        </p:nvPicPr>
        <p:blipFill>
          <a:blip r:embed="rId2"/>
          <a:srcRect l="3931" t="12686"/>
          <a:stretch/>
        </p:blipFill>
        <p:spPr>
          <a:xfrm>
            <a:off x="239760" y="230760"/>
            <a:ext cx="11711880" cy="59871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Picture 4"/>
          <p:cNvPicPr/>
          <p:nvPr/>
        </p:nvPicPr>
        <p:blipFill>
          <a:blip r:embed="rId2"/>
          <a:srcRect l="4077" t="11909"/>
          <a:stretch/>
        </p:blipFill>
        <p:spPr>
          <a:xfrm>
            <a:off x="150840" y="177480"/>
            <a:ext cx="11694240" cy="6040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Picture 2"/>
          <p:cNvPicPr/>
          <p:nvPr/>
        </p:nvPicPr>
        <p:blipFill>
          <a:blip r:embed="rId2"/>
          <a:srcRect l="3931" t="12294"/>
          <a:stretch/>
        </p:blipFill>
        <p:spPr>
          <a:xfrm>
            <a:off x="363960" y="346320"/>
            <a:ext cx="11711880" cy="6013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Picture 2"/>
          <p:cNvPicPr/>
          <p:nvPr/>
        </p:nvPicPr>
        <p:blipFill>
          <a:blip r:embed="rId2"/>
          <a:srcRect l="4150" t="12427"/>
          <a:stretch/>
        </p:blipFill>
        <p:spPr>
          <a:xfrm>
            <a:off x="337320" y="266400"/>
            <a:ext cx="11685240" cy="60051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549FF2-324F-4CD3-ABE4-7F00DA4688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4" t="12096"/>
          <a:stretch/>
        </p:blipFill>
        <p:spPr>
          <a:xfrm>
            <a:off x="240383" y="414779"/>
            <a:ext cx="11711233" cy="6028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983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Picture 2"/>
          <p:cNvPicPr/>
          <p:nvPr/>
        </p:nvPicPr>
        <p:blipFill>
          <a:blip r:embed="rId2"/>
          <a:srcRect l="3931" t="12168"/>
          <a:stretch/>
        </p:blipFill>
        <p:spPr>
          <a:xfrm>
            <a:off x="354960" y="417240"/>
            <a:ext cx="11711880" cy="6022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Picture 2"/>
          <p:cNvPicPr/>
          <p:nvPr/>
        </p:nvPicPr>
        <p:blipFill>
          <a:blip r:embed="rId2"/>
          <a:srcRect l="3931" t="12035"/>
          <a:stretch/>
        </p:blipFill>
        <p:spPr>
          <a:xfrm>
            <a:off x="399600" y="412920"/>
            <a:ext cx="11711880" cy="6031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4400" b="1" strike="noStrike" spc="-1">
                <a:solidFill>
                  <a:srgbClr val="000000"/>
                </a:solidFill>
                <a:latin typeface="Calibri Light"/>
                <a:ea typeface="DejaVu Sans"/>
              </a:rPr>
              <a:t>Synopsis</a:t>
            </a:r>
            <a:endParaRPr lang="en-IN" sz="4400" b="0" strike="noStrike" spc="-1">
              <a:latin typeface="Arial"/>
            </a:endParaRPr>
          </a:p>
        </p:txBody>
      </p:sp>
      <p:sp>
        <p:nvSpPr>
          <p:cNvPr id="198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3000" lnSpcReduction="10000"/>
          </a:bodyPr>
          <a:lstStyle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The project “Hiring working professionals for short term work” is a web app that provides a common platform for person who want to hire a working professionals and working professionals who wants get hire for short term work. </a:t>
            </a:r>
            <a:endParaRPr lang="en-IN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IN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The person [ Who searches for working professionals ] and the working professionals both are the end users. This web app provides a common platforms where both users can communicates with each others. </a:t>
            </a:r>
            <a:endParaRPr lang="en-IN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IN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On our web app, a person can search/ hire working professionals according to their needs for short term work.</a:t>
            </a:r>
            <a:endParaRPr lang="en-IN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Picture 2"/>
          <p:cNvPicPr/>
          <p:nvPr/>
        </p:nvPicPr>
        <p:blipFill>
          <a:blip r:embed="rId2"/>
          <a:srcRect l="3858" t="11909"/>
          <a:stretch/>
        </p:blipFill>
        <p:spPr>
          <a:xfrm>
            <a:off x="372960" y="319680"/>
            <a:ext cx="11720880" cy="6040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Picture 2"/>
          <p:cNvPicPr/>
          <p:nvPr/>
        </p:nvPicPr>
        <p:blipFill>
          <a:blip r:embed="rId2"/>
          <a:srcRect l="3858" t="12686"/>
          <a:stretch/>
        </p:blipFill>
        <p:spPr>
          <a:xfrm>
            <a:off x="363960" y="506160"/>
            <a:ext cx="11720880" cy="59871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Picture 2"/>
          <p:cNvPicPr/>
          <p:nvPr/>
        </p:nvPicPr>
        <p:blipFill>
          <a:blip r:embed="rId2"/>
          <a:srcRect l="3858" t="12035"/>
          <a:stretch/>
        </p:blipFill>
        <p:spPr>
          <a:xfrm>
            <a:off x="301680" y="412920"/>
            <a:ext cx="11720880" cy="6031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Picture 2"/>
          <p:cNvPicPr/>
          <p:nvPr/>
        </p:nvPicPr>
        <p:blipFill>
          <a:blip r:embed="rId2"/>
          <a:srcRect l="3933" t="12035"/>
          <a:stretch/>
        </p:blipFill>
        <p:spPr>
          <a:xfrm>
            <a:off x="319680" y="248400"/>
            <a:ext cx="11711880" cy="6031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Picture 2"/>
          <p:cNvPicPr/>
          <p:nvPr/>
        </p:nvPicPr>
        <p:blipFill>
          <a:blip r:embed="rId2"/>
          <a:srcRect l="3787" t="12427"/>
          <a:stretch/>
        </p:blipFill>
        <p:spPr>
          <a:xfrm>
            <a:off x="461520" y="346320"/>
            <a:ext cx="11729520" cy="60051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Picture 2"/>
          <p:cNvPicPr/>
          <p:nvPr/>
        </p:nvPicPr>
        <p:blipFill>
          <a:blip r:embed="rId2"/>
          <a:srcRect l="3860" t="9967"/>
          <a:stretch/>
        </p:blipFill>
        <p:spPr>
          <a:xfrm>
            <a:off x="470520" y="434880"/>
            <a:ext cx="11720880" cy="6173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Picture 2"/>
          <p:cNvPicPr/>
          <p:nvPr/>
        </p:nvPicPr>
        <p:blipFill>
          <a:blip r:embed="rId2"/>
          <a:srcRect l="3866" t="12644"/>
          <a:stretch/>
        </p:blipFill>
        <p:spPr>
          <a:xfrm>
            <a:off x="396000" y="433800"/>
            <a:ext cx="11720160" cy="5990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Picture 2"/>
          <p:cNvPicPr/>
          <p:nvPr/>
        </p:nvPicPr>
        <p:blipFill>
          <a:blip r:embed="rId2"/>
          <a:srcRect l="3931" t="11780"/>
          <a:stretch/>
        </p:blipFill>
        <p:spPr>
          <a:xfrm>
            <a:off x="479520" y="195480"/>
            <a:ext cx="11711880" cy="6049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Picture 2"/>
          <p:cNvPicPr/>
          <p:nvPr/>
        </p:nvPicPr>
        <p:blipFill>
          <a:blip r:embed="rId2"/>
          <a:srcRect l="3640" t="12035"/>
          <a:stretch/>
        </p:blipFill>
        <p:spPr>
          <a:xfrm>
            <a:off x="354960" y="412920"/>
            <a:ext cx="11747520" cy="6031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Picture 2"/>
          <p:cNvPicPr/>
          <p:nvPr/>
        </p:nvPicPr>
        <p:blipFill>
          <a:blip r:embed="rId2"/>
          <a:srcRect l="3423" t="12294"/>
          <a:stretch/>
        </p:blipFill>
        <p:spPr>
          <a:xfrm>
            <a:off x="337320" y="337320"/>
            <a:ext cx="11774160" cy="6013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extShape 1"/>
          <p:cNvSpPr txBox="1"/>
          <p:nvPr/>
        </p:nvSpPr>
        <p:spPr>
          <a:xfrm>
            <a:off x="720000" y="216000"/>
            <a:ext cx="10008000" cy="717254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algn="ctr"/>
            <a:r>
              <a:rPr lang="en-IN" sz="4400" b="0" strike="noStrike" spc="-1" dirty="0">
                <a:latin typeface="Bahnschrift" panose="020B0502040204020203" pitchFamily="34" charset="0"/>
              </a:rPr>
              <a:t>TECHNOLOGIES USED</a:t>
            </a:r>
          </a:p>
        </p:txBody>
      </p:sp>
      <p:sp>
        <p:nvSpPr>
          <p:cNvPr id="200" name="TextShape 2"/>
          <p:cNvSpPr txBox="1"/>
          <p:nvPr/>
        </p:nvSpPr>
        <p:spPr>
          <a:xfrm>
            <a:off x="565607" y="1559745"/>
            <a:ext cx="10746557" cy="4624239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-IN" sz="2000" b="1" strike="noStrike" spc="-1" dirty="0"/>
              <a:t>Frontend</a:t>
            </a:r>
          </a:p>
          <a:p>
            <a:endParaRPr lang="en-IN" sz="1800" b="0" strike="noStrike" spc="-1" dirty="0">
              <a:latin typeface="Arial"/>
            </a:endParaRPr>
          </a:p>
          <a:p>
            <a:r>
              <a:rPr lang="en-IN" b="1" strike="noStrike" spc="-1" dirty="0"/>
              <a:t>Angular</a:t>
            </a:r>
            <a:r>
              <a:rPr lang="en-IN" sz="1800" b="0" strike="noStrike" spc="-1" dirty="0">
                <a:latin typeface="Arial"/>
              </a:rPr>
              <a:t> :- Angular is a TypeScript-based free and open-source web application framework led by the Angular Team at Google.</a:t>
            </a:r>
          </a:p>
          <a:p>
            <a:endParaRPr lang="en-IN" sz="1800" b="0" strike="noStrike" spc="-1" dirty="0">
              <a:latin typeface="Arial"/>
            </a:endParaRPr>
          </a:p>
          <a:p>
            <a:endParaRPr lang="en-IN" sz="1800" b="0" strike="noStrike" spc="-1" dirty="0">
              <a:latin typeface="Arial"/>
            </a:endParaRPr>
          </a:p>
          <a:p>
            <a:r>
              <a:rPr lang="en-IN" sz="2000" b="1" spc="-1" dirty="0"/>
              <a:t>Backend</a:t>
            </a:r>
            <a:r>
              <a:rPr lang="en-IN" sz="1800" b="0" strike="noStrike" spc="-1" dirty="0">
                <a:latin typeface="Arial"/>
              </a:rPr>
              <a:t> </a:t>
            </a:r>
          </a:p>
          <a:p>
            <a:endParaRPr lang="en-IN" sz="1800" b="0" strike="noStrike" spc="-1" dirty="0">
              <a:latin typeface="Arial"/>
            </a:endParaRPr>
          </a:p>
          <a:p>
            <a:r>
              <a:rPr lang="en-IN" sz="1800" b="1" strike="noStrike" spc="-1" dirty="0">
                <a:latin typeface="Arial"/>
              </a:rPr>
              <a:t>Django REST framework</a:t>
            </a:r>
            <a:r>
              <a:rPr lang="en-IN" sz="1800" b="0" strike="noStrike" spc="-1" dirty="0">
                <a:latin typeface="Arial"/>
              </a:rPr>
              <a:t> :- Django REST framework (DRF) is a open source, mature and well supported Python/Django library that aims at building sophisticated web APIs.</a:t>
            </a:r>
          </a:p>
          <a:p>
            <a:endParaRPr lang="en-IN" spc="-1" dirty="0">
              <a:latin typeface="Arial"/>
            </a:endParaRPr>
          </a:p>
          <a:p>
            <a:endParaRPr lang="en-IN" sz="1800" b="0" strike="noStrike" spc="-1" dirty="0">
              <a:latin typeface="Arial"/>
            </a:endParaRPr>
          </a:p>
          <a:p>
            <a:r>
              <a:rPr lang="en-IN" sz="2000" b="1" spc="-1" dirty="0"/>
              <a:t>Database</a:t>
            </a:r>
          </a:p>
          <a:p>
            <a:endParaRPr lang="en-IN" sz="1800" b="0" strike="noStrike" spc="-1" dirty="0">
              <a:latin typeface="Arial"/>
            </a:endParaRPr>
          </a:p>
          <a:p>
            <a:r>
              <a:rPr lang="en-IN" spc="-1" dirty="0">
                <a:latin typeface="Arial"/>
              </a:rPr>
              <a:t>MySQL Database</a:t>
            </a:r>
            <a:endParaRPr lang="en-IN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Picture 2"/>
          <p:cNvPicPr/>
          <p:nvPr/>
        </p:nvPicPr>
        <p:blipFill>
          <a:blip r:embed="rId2"/>
          <a:srcRect l="3713" t="11909"/>
          <a:stretch/>
        </p:blipFill>
        <p:spPr>
          <a:xfrm>
            <a:off x="452880" y="408240"/>
            <a:ext cx="11738520" cy="6040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Picture 2"/>
          <p:cNvPicPr/>
          <p:nvPr/>
        </p:nvPicPr>
        <p:blipFill>
          <a:blip r:embed="rId2"/>
          <a:srcRect l="3713" t="12294"/>
          <a:stretch/>
        </p:blipFill>
        <p:spPr>
          <a:xfrm>
            <a:off x="363960" y="514800"/>
            <a:ext cx="11738520" cy="6013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Picture 4"/>
          <p:cNvPicPr/>
          <p:nvPr/>
        </p:nvPicPr>
        <p:blipFill>
          <a:blip r:embed="rId2"/>
          <a:srcRect l="3858" t="12294"/>
          <a:stretch/>
        </p:blipFill>
        <p:spPr>
          <a:xfrm>
            <a:off x="470520" y="421560"/>
            <a:ext cx="11720880" cy="6013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Picture 2"/>
          <p:cNvPicPr/>
          <p:nvPr/>
        </p:nvPicPr>
        <p:blipFill>
          <a:blip r:embed="rId2"/>
          <a:srcRect l="3713" t="12035"/>
          <a:stretch/>
        </p:blipFill>
        <p:spPr>
          <a:xfrm>
            <a:off x="452880" y="412920"/>
            <a:ext cx="11738520" cy="6031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icture 2"/>
          <p:cNvPicPr/>
          <p:nvPr/>
        </p:nvPicPr>
        <p:blipFill>
          <a:blip r:embed="rId2"/>
          <a:srcRect l="3713" t="24070"/>
          <a:stretch/>
        </p:blipFill>
        <p:spPr>
          <a:xfrm>
            <a:off x="372960" y="914400"/>
            <a:ext cx="11738520" cy="5205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Picture 2"/>
          <p:cNvPicPr/>
          <p:nvPr/>
        </p:nvPicPr>
        <p:blipFill>
          <a:blip r:embed="rId2"/>
          <a:srcRect l="4004" t="12294"/>
          <a:stretch/>
        </p:blipFill>
        <p:spPr>
          <a:xfrm>
            <a:off x="346320" y="186480"/>
            <a:ext cx="11702880" cy="6013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Picture 2"/>
          <p:cNvPicPr/>
          <p:nvPr/>
        </p:nvPicPr>
        <p:blipFill>
          <a:blip r:embed="rId2"/>
          <a:srcRect l="3858" t="5827"/>
          <a:stretch/>
        </p:blipFill>
        <p:spPr>
          <a:xfrm>
            <a:off x="470520" y="199800"/>
            <a:ext cx="11720880" cy="6457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Picture 2"/>
          <p:cNvPicPr/>
          <p:nvPr/>
        </p:nvPicPr>
        <p:blipFill>
          <a:blip r:embed="rId2"/>
          <a:srcRect l="3931" t="12035"/>
          <a:stretch/>
        </p:blipFill>
        <p:spPr>
          <a:xfrm>
            <a:off x="399600" y="319680"/>
            <a:ext cx="11711880" cy="6031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Picture 2"/>
          <p:cNvPicPr/>
          <p:nvPr/>
        </p:nvPicPr>
        <p:blipFill>
          <a:blip r:embed="rId2"/>
          <a:srcRect l="3713" t="12035"/>
          <a:stretch/>
        </p:blipFill>
        <p:spPr>
          <a:xfrm>
            <a:off x="452880" y="88920"/>
            <a:ext cx="11738520" cy="6031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tile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1285920" y="1647720"/>
            <a:ext cx="8524080" cy="1553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9600" b="0" strike="noStrike" spc="-1">
                <a:solidFill>
                  <a:srgbClr val="000000"/>
                </a:solidFill>
                <a:latin typeface="comic"/>
                <a:ea typeface="DejaVu Sans"/>
              </a:rPr>
              <a:t>AS USER</a:t>
            </a:r>
            <a:endParaRPr lang="en-IN" sz="9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"/>
          <p:cNvSpPr/>
          <p:nvPr/>
        </p:nvSpPr>
        <p:spPr>
          <a:xfrm>
            <a:off x="767160" y="2736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  <a:ea typeface="DejaVu Sans"/>
              </a:rPr>
              <a:t>Entity Relationship Diagram </a:t>
            </a:r>
            <a:endParaRPr lang="en-IN" sz="4400" b="0" strike="noStrike" spc="-1">
              <a:latin typeface="Arial"/>
            </a:endParaRPr>
          </a:p>
        </p:txBody>
      </p:sp>
      <p:pic>
        <p:nvPicPr>
          <p:cNvPr id="202" name="Content Placeholder 4"/>
          <p:cNvPicPr/>
          <p:nvPr/>
        </p:nvPicPr>
        <p:blipFill>
          <a:blip r:embed="rId2"/>
          <a:stretch/>
        </p:blipFill>
        <p:spPr>
          <a:xfrm>
            <a:off x="2539080" y="1006560"/>
            <a:ext cx="6897240" cy="5819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Picture 2"/>
          <p:cNvPicPr/>
          <p:nvPr/>
        </p:nvPicPr>
        <p:blipFill>
          <a:blip r:embed="rId2"/>
          <a:srcRect l="3750" t="12077"/>
          <a:stretch/>
        </p:blipFill>
        <p:spPr>
          <a:xfrm>
            <a:off x="457200" y="304920"/>
            <a:ext cx="11734200" cy="6028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Picture 1"/>
          <p:cNvPicPr/>
          <p:nvPr/>
        </p:nvPicPr>
        <p:blipFill>
          <a:blip r:embed="rId2"/>
          <a:srcRect l="3931" t="12686"/>
          <a:stretch/>
        </p:blipFill>
        <p:spPr>
          <a:xfrm>
            <a:off x="239760" y="230760"/>
            <a:ext cx="11711880" cy="59871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Picture 2"/>
          <p:cNvPicPr/>
          <p:nvPr/>
        </p:nvPicPr>
        <p:blipFill>
          <a:blip r:embed="rId2"/>
          <a:srcRect l="3858" t="12168"/>
          <a:stretch/>
        </p:blipFill>
        <p:spPr>
          <a:xfrm>
            <a:off x="235080" y="248400"/>
            <a:ext cx="11720880" cy="6022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Picture 2"/>
          <p:cNvPicPr/>
          <p:nvPr/>
        </p:nvPicPr>
        <p:blipFill>
          <a:blip r:embed="rId2"/>
          <a:srcRect l="3858" t="11909"/>
          <a:stretch/>
        </p:blipFill>
        <p:spPr>
          <a:xfrm>
            <a:off x="470520" y="408240"/>
            <a:ext cx="11720880" cy="6040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Picture 2"/>
          <p:cNvPicPr/>
          <p:nvPr/>
        </p:nvPicPr>
        <p:blipFill>
          <a:blip r:embed="rId2"/>
          <a:srcRect l="3858" t="12035"/>
          <a:stretch/>
        </p:blipFill>
        <p:spPr>
          <a:xfrm>
            <a:off x="235080" y="346320"/>
            <a:ext cx="11720880" cy="6031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Picture 2"/>
          <p:cNvPicPr/>
          <p:nvPr/>
        </p:nvPicPr>
        <p:blipFill>
          <a:blip r:embed="rId2"/>
          <a:srcRect l="3931" t="12168"/>
          <a:stretch/>
        </p:blipFill>
        <p:spPr>
          <a:xfrm>
            <a:off x="479520" y="284040"/>
            <a:ext cx="11711880" cy="6022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Picture 2"/>
          <p:cNvPicPr/>
          <p:nvPr/>
        </p:nvPicPr>
        <p:blipFill>
          <a:blip r:embed="rId2"/>
          <a:srcRect l="4150" t="10614"/>
          <a:stretch/>
        </p:blipFill>
        <p:spPr>
          <a:xfrm>
            <a:off x="381600" y="514800"/>
            <a:ext cx="11685240" cy="6129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Picture 2"/>
          <p:cNvPicPr/>
          <p:nvPr/>
        </p:nvPicPr>
        <p:blipFill>
          <a:blip r:embed="rId2"/>
          <a:srcRect l="3858" t="12168"/>
          <a:stretch/>
        </p:blipFill>
        <p:spPr>
          <a:xfrm>
            <a:off x="408240" y="266400"/>
            <a:ext cx="11720880" cy="6022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tile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TextShape 1"/>
          <p:cNvSpPr txBox="1"/>
          <p:nvPr/>
        </p:nvSpPr>
        <p:spPr>
          <a:xfrm>
            <a:off x="716400" y="1139400"/>
            <a:ext cx="11151000" cy="3743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9600" b="1" strike="noStrike" spc="-1">
                <a:solidFill>
                  <a:srgbClr val="000000"/>
                </a:solidFill>
                <a:latin typeface="Arial"/>
                <a:ea typeface="DejaVu Sans"/>
              </a:rPr>
              <a:t>Account Password Reset</a:t>
            </a:r>
            <a:endParaRPr lang="en-US" sz="96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Picture 2"/>
          <p:cNvPicPr/>
          <p:nvPr/>
        </p:nvPicPr>
        <p:blipFill>
          <a:blip r:embed="rId2"/>
          <a:srcRect l="4098" t="11818"/>
          <a:stretch/>
        </p:blipFill>
        <p:spPr>
          <a:xfrm>
            <a:off x="433800" y="405360"/>
            <a:ext cx="11692080" cy="6046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Picture 4"/>
          <p:cNvPicPr/>
          <p:nvPr/>
        </p:nvPicPr>
        <p:blipFill>
          <a:blip r:embed="rId2"/>
          <a:stretch/>
        </p:blipFill>
        <p:spPr>
          <a:xfrm>
            <a:off x="3940560" y="0"/>
            <a:ext cx="431028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Picture 2"/>
          <p:cNvPicPr/>
          <p:nvPr/>
        </p:nvPicPr>
        <p:blipFill>
          <a:blip r:embed="rId2"/>
          <a:srcRect l="4252" t="11682"/>
          <a:stretch/>
        </p:blipFill>
        <p:spPr>
          <a:xfrm>
            <a:off x="518400" y="400680"/>
            <a:ext cx="11673000" cy="6056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Picture 2"/>
          <p:cNvPicPr/>
          <p:nvPr/>
        </p:nvPicPr>
        <p:blipFill>
          <a:blip r:embed="rId2"/>
          <a:srcRect l="4329" t="11272"/>
          <a:stretch/>
        </p:blipFill>
        <p:spPr>
          <a:xfrm>
            <a:off x="452520" y="461880"/>
            <a:ext cx="11663640" cy="6084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Picture 2"/>
          <p:cNvPicPr/>
          <p:nvPr/>
        </p:nvPicPr>
        <p:blipFill>
          <a:blip r:embed="rId2"/>
          <a:srcRect l="4406" t="11818"/>
          <a:stretch/>
        </p:blipFill>
        <p:spPr>
          <a:xfrm>
            <a:off x="537480" y="499680"/>
            <a:ext cx="11654280" cy="6046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Picture 2"/>
          <p:cNvPicPr/>
          <p:nvPr/>
        </p:nvPicPr>
        <p:blipFill>
          <a:blip r:embed="rId2"/>
          <a:srcRect l="4638" t="11958"/>
          <a:stretch/>
        </p:blipFill>
        <p:spPr>
          <a:xfrm>
            <a:off x="414720" y="410040"/>
            <a:ext cx="11626200" cy="6037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tile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CustomShape 1"/>
          <p:cNvSpPr/>
          <p:nvPr/>
        </p:nvSpPr>
        <p:spPr>
          <a:xfrm>
            <a:off x="1285920" y="1647720"/>
            <a:ext cx="8524080" cy="1553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9600" b="0" strike="noStrike" spc="-1">
                <a:solidFill>
                  <a:srgbClr val="000000"/>
                </a:solidFill>
                <a:latin typeface="comic"/>
                <a:ea typeface="DejaVu Sans"/>
              </a:rPr>
              <a:t>AS ADMIN</a:t>
            </a:r>
            <a:endParaRPr lang="en-IN" sz="9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Picture 2"/>
          <p:cNvPicPr/>
          <p:nvPr/>
        </p:nvPicPr>
        <p:blipFill>
          <a:blip r:embed="rId2"/>
          <a:srcRect l="3634" t="11958"/>
          <a:stretch/>
        </p:blipFill>
        <p:spPr>
          <a:xfrm>
            <a:off x="376920" y="410040"/>
            <a:ext cx="11748600" cy="6037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Picture 4"/>
          <p:cNvPicPr/>
          <p:nvPr/>
        </p:nvPicPr>
        <p:blipFill>
          <a:blip r:embed="rId2"/>
          <a:srcRect l="3789" t="11958"/>
          <a:stretch/>
        </p:blipFill>
        <p:spPr>
          <a:xfrm>
            <a:off x="461880" y="410040"/>
            <a:ext cx="11729880" cy="6037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Picture 4"/>
          <p:cNvPicPr/>
          <p:nvPr/>
        </p:nvPicPr>
        <p:blipFill>
          <a:blip r:embed="rId2"/>
          <a:srcRect l="3866" t="12094"/>
          <a:stretch/>
        </p:blipFill>
        <p:spPr>
          <a:xfrm>
            <a:off x="320400" y="301680"/>
            <a:ext cx="11720160" cy="6028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Picture 2"/>
          <p:cNvPicPr/>
          <p:nvPr/>
        </p:nvPicPr>
        <p:blipFill>
          <a:blip r:embed="rId2"/>
          <a:srcRect l="3866" t="12094"/>
          <a:stretch/>
        </p:blipFill>
        <p:spPr>
          <a:xfrm>
            <a:off x="358200" y="263880"/>
            <a:ext cx="11720160" cy="6028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Picture 2"/>
          <p:cNvPicPr/>
          <p:nvPr/>
        </p:nvPicPr>
        <p:blipFill>
          <a:blip r:embed="rId3"/>
          <a:srcRect l="3789" t="12507"/>
          <a:stretch/>
        </p:blipFill>
        <p:spPr>
          <a:xfrm>
            <a:off x="376920" y="292320"/>
            <a:ext cx="11729880" cy="5999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Picture 2"/>
          <p:cNvPicPr/>
          <p:nvPr/>
        </p:nvPicPr>
        <p:blipFill>
          <a:blip r:embed="rId2"/>
          <a:stretch/>
        </p:blipFill>
        <p:spPr>
          <a:xfrm>
            <a:off x="3667680" y="0"/>
            <a:ext cx="485640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Picture 2"/>
          <p:cNvPicPr/>
          <p:nvPr/>
        </p:nvPicPr>
        <p:blipFill>
          <a:blip r:embed="rId2"/>
          <a:srcRect l="3866" t="12371"/>
          <a:stretch/>
        </p:blipFill>
        <p:spPr>
          <a:xfrm>
            <a:off x="329760" y="292320"/>
            <a:ext cx="11720160" cy="6009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Picture 4"/>
          <p:cNvPicPr/>
          <p:nvPr/>
        </p:nvPicPr>
        <p:blipFill>
          <a:blip r:embed="rId2"/>
          <a:srcRect l="3711" t="12371"/>
          <a:stretch/>
        </p:blipFill>
        <p:spPr>
          <a:xfrm>
            <a:off x="301680" y="216720"/>
            <a:ext cx="11739240" cy="6009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TextShape 1"/>
          <p:cNvSpPr txBox="1"/>
          <p:nvPr/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CONCLUSION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TextShape 2"/>
          <p:cNvSpPr txBox="1"/>
          <p:nvPr/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Due to the feedback system, the task of choosing the best working professionals becomes easier.</a:t>
            </a:r>
            <a:endParaRPr lang="en-IN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IN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IN" sz="2800" b="0" strike="noStrike" spc="-1">
              <a:latin typeface="Arial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This web app is very useful for working professionals to spread their business online.</a:t>
            </a:r>
            <a:endParaRPr lang="en-IN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IN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Picture 4"/>
          <p:cNvPicPr/>
          <p:nvPr/>
        </p:nvPicPr>
        <p:blipFill>
          <a:blip r:embed="rId2"/>
          <a:srcRect l="4805" t="11906" r="606" b="196"/>
          <a:stretch/>
        </p:blipFill>
        <p:spPr>
          <a:xfrm>
            <a:off x="577080" y="748440"/>
            <a:ext cx="11406960" cy="5962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Picture 4"/>
          <p:cNvPicPr/>
          <p:nvPr/>
        </p:nvPicPr>
        <p:blipFill>
          <a:blip r:embed="rId2"/>
          <a:srcRect l="4368" t="11650"/>
          <a:stretch/>
        </p:blipFill>
        <p:spPr>
          <a:xfrm>
            <a:off x="532800" y="798840"/>
            <a:ext cx="11658600" cy="6058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Picture 4"/>
          <p:cNvPicPr/>
          <p:nvPr/>
        </p:nvPicPr>
        <p:blipFill>
          <a:blip r:embed="rId2"/>
          <a:srcRect l="3858" t="12168"/>
          <a:stretch/>
        </p:blipFill>
        <p:spPr>
          <a:xfrm>
            <a:off x="470520" y="834480"/>
            <a:ext cx="11720880" cy="6022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185</TotalTime>
  <Words>208</Words>
  <Application>Microsoft Office PowerPoint</Application>
  <PresentationFormat>Widescreen</PresentationFormat>
  <Paragraphs>31</Paragraphs>
  <Slides>62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62</vt:i4>
      </vt:variant>
    </vt:vector>
  </HeadingPairs>
  <TitlesOfParts>
    <vt:vector size="76" baseType="lpstr">
      <vt:lpstr>Arial</vt:lpstr>
      <vt:lpstr>Arial Narrow</vt:lpstr>
      <vt:lpstr>Bahnschrift</vt:lpstr>
      <vt:lpstr>Calibri</vt:lpstr>
      <vt:lpstr>Calibri Light</vt:lpstr>
      <vt:lpstr>comic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Hiring Working Professionals for short term Work</dc:title>
  <dc:subject/>
  <dc:creator>WIN10</dc:creator>
  <dc:description/>
  <cp:lastModifiedBy>WIN10</cp:lastModifiedBy>
  <cp:revision>34</cp:revision>
  <dcterms:created xsi:type="dcterms:W3CDTF">2022-06-24T19:38:49Z</dcterms:created>
  <dcterms:modified xsi:type="dcterms:W3CDTF">2022-06-25T00:02:03Z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60</vt:i4>
  </property>
</Properties>
</file>